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59" r:id="rId2"/>
    <p:sldId id="260" r:id="rId3"/>
    <p:sldId id="257" r:id="rId4"/>
    <p:sldId id="261" r:id="rId5"/>
    <p:sldId id="264" r:id="rId6"/>
    <p:sldId id="256" r:id="rId7"/>
    <p:sldId id="265" r:id="rId8"/>
    <p:sldId id="266" r:id="rId9"/>
    <p:sldId id="263" r:id="rId10"/>
    <p:sldId id="268" r:id="rId11"/>
    <p:sldId id="267" r:id="rId12"/>
    <p:sldId id="269" r:id="rId13"/>
    <p:sldId id="270" r:id="rId14"/>
    <p:sldId id="27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4" autoAdjust="0"/>
    <p:restoredTop sz="94737" autoAdjust="0"/>
  </p:normalViewPr>
  <p:slideViewPr>
    <p:cSldViewPr>
      <p:cViewPr varScale="1">
        <p:scale>
          <a:sx n="66" d="100"/>
          <a:sy n="66" d="100"/>
        </p:scale>
        <p:origin x="-72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84EB38C3-5BDB-484A-AC6C-7DB06250A288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AFE1914C-8888-4308-9AEF-7273901E1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25BAC2-A317-4966-B26F-77D51A13115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671E017-F258-42A9-B4C9-9A1EB97803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docid=2tZvoEtE5JobqM&amp;tbnid=xQgsyX27xtNTqM:&amp;ved=0CAUQjRw&amp;url=http://www.discovertexasonline.com/blog/2011/12/cynthia-ann-parker/&amp;ei=YKqxUrmPOabI2AW_1oCoDQ&amp;psig=AFQjCNG6OFJjuhN3883LqbVaTQ8uZMSyhQ&amp;ust=1387461346914935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8.jp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docid=2tZvoEtE5JobqM&amp;tbnid=xQgsyX27xtNTqM:&amp;ved=0CAUQjRw&amp;url=http://www.discovertexasonline.com/blog/2011/12/cynthia-ann-parker/&amp;ei=YKqxUrmPOabI2AW_1oCoDQ&amp;psig=AFQjCNG6OFJjuhN3883LqbVaTQ8uZMSyhQ&amp;ust=138746134691493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871" y="0"/>
            <a:ext cx="6400800" cy="24384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Faces of the Republic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94" y="3040778"/>
            <a:ext cx="1174173" cy="1530927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" y="2742905"/>
            <a:ext cx="1447800" cy="18288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14" y="2322326"/>
            <a:ext cx="1169986" cy="1563874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7" name="irc_mi" descr="http://www.discovertexasonline.com/blog/wp-content/uploads/2011/10/Cc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97" y="4678652"/>
            <a:ext cx="1032162" cy="1301852"/>
          </a:xfrm>
          <a:prstGeom prst="rect">
            <a:avLst/>
          </a:prstGeom>
          <a:noFill/>
          <a:ln w="76200">
            <a:solidFill>
              <a:srgbClr val="000066"/>
            </a:solidFill>
          </a:ln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9" y="752729"/>
            <a:ext cx="1052052" cy="1463494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9" name="Picture 8"/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1" y="4777526"/>
            <a:ext cx="1120775" cy="1571105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57" y="4739491"/>
            <a:ext cx="1249680" cy="17526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1" name="Picture 10"/>
          <p:cNvPicPr/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87353"/>
            <a:ext cx="1082357" cy="1616399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2" name="Picture 11"/>
          <p:cNvPicPr/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2405826" y="5250848"/>
            <a:ext cx="1094912" cy="1131668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3" name="Picture 12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32" y="366454"/>
            <a:ext cx="1414375" cy="1641764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5" name="Picture 14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8" y="2748417"/>
            <a:ext cx="1241713" cy="1667424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pic>
        <p:nvPicPr>
          <p:cNvPr id="16" name="Picture 15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0" y="5117204"/>
            <a:ext cx="996479" cy="1406842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13687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8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5029200" cy="24384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Anson Jones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1893570" cy="2361565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3306901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32"/>
                </a:solidFill>
                <a:latin typeface="Arial Rounded MT Bold" pitchFamily="34" charset="0"/>
              </a:rPr>
              <a:t>4</a:t>
            </a:r>
            <a:r>
              <a:rPr lang="en-US" sz="3000" baseline="30000" dirty="0" smtClean="0">
                <a:solidFill>
                  <a:srgbClr val="000032"/>
                </a:solidFill>
                <a:latin typeface="Arial Rounded MT Bold" pitchFamily="34" charset="0"/>
              </a:rPr>
              <a:t>th</a:t>
            </a:r>
            <a:r>
              <a:rPr lang="en-US" sz="3000" dirty="0" smtClean="0">
                <a:solidFill>
                  <a:srgbClr val="000032"/>
                </a:solidFill>
                <a:latin typeface="Arial Rounded MT Bold" pitchFamily="34" charset="0"/>
              </a:rPr>
              <a:t> president of Texas</a:t>
            </a:r>
          </a:p>
          <a:p>
            <a:endParaRPr lang="en-US" sz="30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32"/>
                </a:solidFill>
                <a:latin typeface="Arial Rounded MT Bold" pitchFamily="34" charset="0"/>
              </a:rPr>
              <a:t>Architect of Annexation</a:t>
            </a:r>
          </a:p>
          <a:p>
            <a:endParaRPr lang="en-US" sz="30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32"/>
                </a:solidFill>
                <a:latin typeface="Arial Rounded MT Bold" pitchFamily="34" charset="0"/>
              </a:rPr>
              <a:t>Said, “The Republic of Texas is no more.”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3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6705600" cy="24384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George Childress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1143000" cy="14478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3124200"/>
            <a:ext cx="815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Wrote the Texas Declaration of Independence</a:t>
            </a:r>
          </a:p>
          <a:p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Tried to have a law office but failed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2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120" y="254161"/>
            <a:ext cx="6024880" cy="2438400"/>
          </a:xfrm>
        </p:spPr>
        <p:txBody>
          <a:bodyPr/>
          <a:lstStyle/>
          <a:p>
            <a:r>
              <a:rPr lang="en-US" sz="7200" dirty="0">
                <a:solidFill>
                  <a:srgbClr val="000032"/>
                </a:solidFill>
              </a:rPr>
              <a:t>My name is</a:t>
            </a:r>
            <a:br>
              <a:rPr lang="en-US" sz="7200" dirty="0">
                <a:solidFill>
                  <a:srgbClr val="000032"/>
                </a:solidFill>
              </a:rPr>
            </a:br>
            <a:r>
              <a:rPr lang="en-US" sz="7200" dirty="0" smtClean="0">
                <a:solidFill>
                  <a:srgbClr val="000032"/>
                </a:solidFill>
              </a:rPr>
              <a:t>Santa Anna</a:t>
            </a:r>
            <a:endParaRPr lang="en-US" sz="7200" dirty="0">
              <a:solidFill>
                <a:srgbClr val="00003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1671320" cy="2089785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3124200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President of Mexico</a:t>
            </a:r>
          </a:p>
          <a:p>
            <a:endParaRPr lang="en-US" sz="2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Captured at the Battle of San Jacinto</a:t>
            </a:r>
          </a:p>
          <a:p>
            <a:endParaRPr lang="en-US" sz="2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Did not keep his promises he made in Treaties of Velasco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3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5181600" cy="2895600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000032"/>
                </a:solidFill>
              </a:rPr>
              <a:t>My name is</a:t>
            </a:r>
            <a:br>
              <a:rPr lang="en-US" sz="6600" dirty="0">
                <a:solidFill>
                  <a:srgbClr val="000032"/>
                </a:solidFill>
              </a:rPr>
            </a:br>
            <a:r>
              <a:rPr lang="en-US" sz="6600" dirty="0" smtClean="0">
                <a:solidFill>
                  <a:srgbClr val="000032"/>
                </a:solidFill>
              </a:rPr>
              <a:t>Jack “Coffee” Hays</a:t>
            </a:r>
            <a:endParaRPr lang="en-US" sz="6600" dirty="0">
              <a:solidFill>
                <a:srgbClr val="00003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"/>
            <a:ext cx="1610995" cy="1975485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815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Texas Ranger</a:t>
            </a: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Patrolled the frontier</a:t>
            </a: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Protected Texas settlers</a:t>
            </a: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Kept peace with Native American tribes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4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57" y="-152400"/>
            <a:ext cx="9067800" cy="8402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u="sng" dirty="0" smtClean="0">
                <a:solidFill>
                  <a:schemeClr val="bg1"/>
                </a:solidFill>
              </a:rPr>
              <a:t>Presidents of Texas</a:t>
            </a:r>
          </a:p>
          <a:p>
            <a:pPr marL="1143000" indent="-1143000" algn="ctr">
              <a:lnSpc>
                <a:spcPct val="150000"/>
              </a:lnSpc>
              <a:buAutoNum type="arabicPeriod"/>
            </a:pPr>
            <a:r>
              <a:rPr lang="en-US" sz="6000" dirty="0" smtClean="0">
                <a:solidFill>
                  <a:schemeClr val="bg1"/>
                </a:solidFill>
              </a:rPr>
              <a:t>Houston </a:t>
            </a: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 1836 – 1838</a:t>
            </a:r>
          </a:p>
          <a:p>
            <a:pPr marL="1143000" indent="-1143000" algn="ctr">
              <a:lnSpc>
                <a:spcPct val="150000"/>
              </a:lnSpc>
              <a:buAutoNum type="arabicPeriod"/>
            </a:pP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Lamar  </a:t>
            </a: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1838 </a:t>
            </a: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– 1841</a:t>
            </a:r>
          </a:p>
          <a:p>
            <a:pPr marL="1143000" indent="-1143000" algn="ctr">
              <a:lnSpc>
                <a:spcPct val="150000"/>
              </a:lnSpc>
              <a:buAutoNum type="arabicPeriod"/>
            </a:pP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Houston </a:t>
            </a:r>
            <a:r>
              <a:rPr lang="en-US" sz="600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6000" smtClean="0">
                <a:solidFill>
                  <a:schemeClr val="bg1"/>
                </a:solidFill>
                <a:sym typeface="Wingdings" pitchFamily="2" charset="2"/>
              </a:rPr>
              <a:t>1841 </a:t>
            </a: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– 1844</a:t>
            </a:r>
          </a:p>
          <a:p>
            <a:pPr marL="1143000" indent="-1143000" algn="ctr">
              <a:lnSpc>
                <a:spcPct val="150000"/>
              </a:lnSpc>
              <a:buAutoNum type="arabicPeriod"/>
            </a:pP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Jones  1844 – </a:t>
            </a:r>
            <a:r>
              <a:rPr lang="en-US" sz="6000" dirty="0" smtClean="0">
                <a:solidFill>
                  <a:schemeClr val="bg1"/>
                </a:solidFill>
                <a:sym typeface="Wingdings" pitchFamily="2" charset="2"/>
              </a:rPr>
              <a:t>1845</a:t>
            </a:r>
            <a:endParaRPr lang="en-US" sz="60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lnSpc>
                <a:spcPct val="150000"/>
              </a:lnSpc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5943600" cy="1981200"/>
          </a:xfrm>
        </p:spPr>
        <p:txBody>
          <a:bodyPr/>
          <a:lstStyle/>
          <a:p>
            <a:r>
              <a:rPr lang="en-US" sz="5500" dirty="0" smtClean="0">
                <a:solidFill>
                  <a:srgbClr val="000032"/>
                </a:solidFill>
                <a:latin typeface="Arial Rounded MT Bold" pitchFamily="34" charset="0"/>
              </a:rPr>
              <a:t>My name is</a:t>
            </a:r>
            <a:br>
              <a:rPr lang="en-US" sz="5500" dirty="0" smtClean="0">
                <a:solidFill>
                  <a:srgbClr val="000032"/>
                </a:solidFill>
                <a:latin typeface="Arial Rounded MT Bold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latin typeface="Arial Rounded MT Bold" pitchFamily="34" charset="0"/>
              </a:rPr>
              <a:t>William </a:t>
            </a:r>
            <a:r>
              <a:rPr lang="en-US" sz="5500" dirty="0" err="1" smtClean="0">
                <a:solidFill>
                  <a:schemeClr val="bg1"/>
                </a:solidFill>
                <a:latin typeface="Arial Rounded MT Bold" pitchFamily="34" charset="0"/>
              </a:rPr>
              <a:t>Goyens</a:t>
            </a:r>
            <a:endParaRPr lang="en-US" sz="55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0"/>
            <a:ext cx="1447800" cy="18288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31242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Early Free Black Nacogdoches Settler</a:t>
            </a:r>
          </a:p>
          <a:p>
            <a:endParaRPr lang="en-US" sz="16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32"/>
                </a:solidFill>
                <a:latin typeface="Arial Rounded MT Bold" pitchFamily="34" charset="0"/>
              </a:rPr>
              <a:t>Wealthy trader and blacksmith who helped Sam Houston negotiate a treaty with the Cherokee Indians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2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80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6553200" cy="1981200"/>
          </a:xfrm>
        </p:spPr>
        <p:txBody>
          <a:bodyPr/>
          <a:lstStyle/>
          <a:p>
            <a:r>
              <a:rPr lang="en-US" sz="5500" dirty="0">
                <a:solidFill>
                  <a:srgbClr val="000032"/>
                </a:solidFill>
                <a:latin typeface="Arial Rounded MT Bold" pitchFamily="34" charset="0"/>
              </a:rPr>
              <a:t>My name is</a:t>
            </a:r>
            <a:br>
              <a:rPr lang="en-US" sz="5500" dirty="0">
                <a:solidFill>
                  <a:srgbClr val="000032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Mary Maverick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533400"/>
            <a:ext cx="1447800" cy="18288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3048000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Pioneer woman during the early Republic of Texas.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Her family fled the </a:t>
            </a:r>
            <a:r>
              <a:rPr lang="en-US" sz="2800" dirty="0" err="1" smtClean="0">
                <a:solidFill>
                  <a:srgbClr val="000032"/>
                </a:solidFill>
                <a:latin typeface="Arial Rounded MT Bold" pitchFamily="34" charset="0"/>
              </a:rPr>
              <a:t>Woll</a:t>
            </a: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 Invasion in 1842.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Kept diaries of her pioneer life for future generations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Painted a picture of the Alamo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Saw the Alamo fall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5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5029200" cy="27432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Jose Antonio Navarro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199"/>
            <a:ext cx="1403985" cy="2106295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Helped write Texas’s first constitution.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Commissioner sent with the failed Santa Fe Expedition.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The only Tejano at the Convention of 1845 to decide whether to accept the U.S. annexation offer.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1 of 3 Mexicans to sign the Texas Declaration of Independence.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Elected to the Texas senate twice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5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287491" cy="32004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b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Cynthia Ann</a:t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Parker</a:t>
            </a:r>
          </a:p>
        </p:txBody>
      </p:sp>
      <p:pic>
        <p:nvPicPr>
          <p:cNvPr id="4" name="irc_mi" descr="http://www.discovertexasonline.com/blog/wp-content/uploads/2011/10/Cc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1663700" cy="2125345"/>
          </a:xfrm>
          <a:prstGeom prst="rect">
            <a:avLst/>
          </a:prstGeom>
          <a:noFill/>
          <a:ln w="76200">
            <a:solidFill>
              <a:srgbClr val="00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7225" y="3352800"/>
            <a:ext cx="8153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Kidnapped by Comanche Indians as a girl.</a:t>
            </a:r>
            <a:endParaRPr lang="en-US" sz="1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sz="11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Married a Comanche war-chief.</a:t>
            </a:r>
            <a:endParaRPr lang="en-US" sz="11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sz="11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32"/>
                </a:solidFill>
                <a:latin typeface="Arial Rounded MT Bold" pitchFamily="34" charset="0"/>
              </a:rPr>
              <a:t>Her son was Quannah Parker – one of the most powerful Comanche Chiefs.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3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6096000" cy="2209800"/>
          </a:xfrm>
        </p:spPr>
        <p:txBody>
          <a:bodyPr/>
          <a:lstStyle/>
          <a:p>
            <a:r>
              <a:rPr lang="en-US" sz="5500" dirty="0">
                <a:solidFill>
                  <a:srgbClr val="000032"/>
                </a:solidFill>
                <a:latin typeface="Arial Rounded MT Bold" pitchFamily="34" charset="0"/>
              </a:rPr>
              <a:t>My name is</a:t>
            </a:r>
            <a:br>
              <a:rPr lang="en-US" sz="5500" dirty="0">
                <a:solidFill>
                  <a:srgbClr val="000032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Sam Houston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36" y="457200"/>
            <a:ext cx="2057400" cy="20574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3151525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1</a:t>
            </a:r>
            <a:r>
              <a:rPr lang="en-US" sz="2400" baseline="30000" dirty="0" smtClean="0">
                <a:solidFill>
                  <a:srgbClr val="000032"/>
                </a:solidFill>
                <a:latin typeface="Arial Rounded MT Bold" pitchFamily="34" charset="0"/>
              </a:rPr>
              <a:t>st</a:t>
            </a: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 and 3</a:t>
            </a:r>
            <a:r>
              <a:rPr lang="en-US" sz="2400" baseline="30000" dirty="0" smtClean="0">
                <a:solidFill>
                  <a:srgbClr val="000032"/>
                </a:solidFill>
                <a:latin typeface="Arial Rounded MT Bold" pitchFamily="34" charset="0"/>
              </a:rPr>
              <a:t>rd</a:t>
            </a: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 President of Texas </a:t>
            </a:r>
            <a:r>
              <a:rPr lang="en-US" sz="2000" dirty="0" smtClean="0">
                <a:solidFill>
                  <a:srgbClr val="000032"/>
                </a:solidFill>
                <a:latin typeface="Arial Rounded MT Bold" pitchFamily="34" charset="0"/>
              </a:rPr>
              <a:t>(couldn’t serve 2 consecutive terms)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Sold the Texas Navy</a:t>
            </a: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Favored peace with the Native Americans</a:t>
            </a: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Would have rather stayed a soldier than be president</a:t>
            </a: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Resolved the Regulator-Moderator War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Convinced European nations to recognize TX as an independent 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5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"/>
            <a:ext cx="5715000" cy="24384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Edwin Moore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400800" y="609600"/>
            <a:ext cx="1714500" cy="17526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189744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Commander of the Texas Navy</a:t>
            </a:r>
          </a:p>
          <a:p>
            <a:endParaRPr lang="en-US" sz="2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Took control of the Gulf of Mexico from the Mexican Navy in 1841</a:t>
            </a:r>
          </a:p>
          <a:p>
            <a:endParaRPr lang="en-US" sz="2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Accused by Sam Houston of disobedience and removed from the Texas Navy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3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9395"/>
            <a:ext cx="5791200" cy="2438400"/>
          </a:xfrm>
        </p:spPr>
        <p:txBody>
          <a:bodyPr/>
          <a:lstStyle/>
          <a:p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Chief Bowles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1758315" cy="215519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8153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Cherokee Chief</a:t>
            </a: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Led his people from North Carolina to Texas near Nacogdoches</a:t>
            </a: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Negotiated a treaty with Sam Houston to allow his tribe to stay in East Texas</a:t>
            </a: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4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Was killed at the Battle of the Neches trying to prevent his tribe from being expelled from Texas.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4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4343400" cy="2209800"/>
          </a:xfrm>
        </p:spPr>
        <p:txBody>
          <a:bodyPr/>
          <a:lstStyle/>
          <a:p>
            <a:pPr algn="ctr"/>
            <a: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  <a:t>My name is</a:t>
            </a:r>
            <a:br>
              <a:rPr lang="en-US" sz="5500" dirty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Mirabeau B.</a:t>
            </a:r>
            <a:b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Arial Rounded MT Bold" pitchFamily="34" charset="0"/>
              </a:rPr>
              <a:t>Lamar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1636334" cy="2057400"/>
          </a:xfrm>
          <a:prstGeom prst="rect">
            <a:avLst/>
          </a:prstGeom>
          <a:ln w="76200">
            <a:solidFill>
              <a:srgbClr val="00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3124200"/>
            <a:ext cx="8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2</a:t>
            </a:r>
            <a:r>
              <a:rPr lang="en-US" sz="2400" baseline="30000" dirty="0" smtClean="0">
                <a:solidFill>
                  <a:srgbClr val="000032"/>
                </a:solidFill>
                <a:latin typeface="Arial Rounded MT Bold" pitchFamily="34" charset="0"/>
              </a:rPr>
              <a:t>nd</a:t>
            </a: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 president of Texas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Favored Texas staying a Republic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Removed the Cherokees from Texas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Aggressive toward Native Americans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Rebuilt the Texas Navy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Sent an expedition to Santa Fe to add it to the Republic of Texas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32"/>
                </a:solidFill>
                <a:latin typeface="Arial Rounded MT Bold" pitchFamily="34" charset="0"/>
              </a:rPr>
              <a:t>Relocated the Texas capital to Austin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0032"/>
              </a:solidFill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2912" y="6263521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32"/>
                </a:solidFill>
                <a:latin typeface="Arial Rounded MT Bold" pitchFamily="34" charset="0"/>
              </a:rPr>
              <a:t>7 bullets</a:t>
            </a:r>
            <a:endParaRPr lang="en-US" dirty="0">
              <a:solidFill>
                <a:srgbClr val="00003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1884</TotalTime>
  <Words>454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Faces of the Republic</vt:lpstr>
      <vt:lpstr>My name is William Goyens</vt:lpstr>
      <vt:lpstr>My name is Mary Maverick</vt:lpstr>
      <vt:lpstr>My name is Jose Antonio Navarro</vt:lpstr>
      <vt:lpstr>My name is Cynthia Ann Parker</vt:lpstr>
      <vt:lpstr>My name is Sam Houston</vt:lpstr>
      <vt:lpstr>My name is Edwin Moore</vt:lpstr>
      <vt:lpstr>My name is Chief Bowles</vt:lpstr>
      <vt:lpstr>My name is Mirabeau B. Lamar</vt:lpstr>
      <vt:lpstr>My name is Anson Jones</vt:lpstr>
      <vt:lpstr>My name is George Childress</vt:lpstr>
      <vt:lpstr>My name is Santa Anna</vt:lpstr>
      <vt:lpstr>My name is Jack “Coffee” Hays</vt:lpstr>
      <vt:lpstr>PowerPoint Presentation</vt:lpstr>
    </vt:vector>
  </TitlesOfParts>
  <Company>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 of the Republic</dc:title>
  <dc:creator>Windows User</dc:creator>
  <cp:lastModifiedBy>Windows User</cp:lastModifiedBy>
  <cp:revision>47</cp:revision>
  <cp:lastPrinted>2015-12-01T15:00:09Z</cp:lastPrinted>
  <dcterms:created xsi:type="dcterms:W3CDTF">2013-12-22T17:17:50Z</dcterms:created>
  <dcterms:modified xsi:type="dcterms:W3CDTF">2015-12-01T16:09:57Z</dcterms:modified>
</cp:coreProperties>
</file>