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458B-7868-4916-8226-B7347963C886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8AD5-1226-4141-BCDA-622A64847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58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458B-7868-4916-8226-B7347963C886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8AD5-1226-4141-BCDA-622A64847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6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458B-7868-4916-8226-B7347963C886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8AD5-1226-4141-BCDA-622A64847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6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458B-7868-4916-8226-B7347963C886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8AD5-1226-4141-BCDA-622A64847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6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458B-7868-4916-8226-B7347963C886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8AD5-1226-4141-BCDA-622A64847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45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458B-7868-4916-8226-B7347963C886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8AD5-1226-4141-BCDA-622A64847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88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458B-7868-4916-8226-B7347963C886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8AD5-1226-4141-BCDA-622A64847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3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458B-7868-4916-8226-B7347963C886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8AD5-1226-4141-BCDA-622A64847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0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458B-7868-4916-8226-B7347963C886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8AD5-1226-4141-BCDA-622A64847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1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458B-7868-4916-8226-B7347963C886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8AD5-1226-4141-BCDA-622A64847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38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458B-7868-4916-8226-B7347963C886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8AD5-1226-4141-BCDA-622A64847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57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6458B-7868-4916-8226-B7347963C886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28AD5-1226-4141-BCDA-622A64847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0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bg1"/>
                </a:solidFill>
              </a:rPr>
              <a:t>Presidents of Texas</a:t>
            </a:r>
            <a:endParaRPr lang="en-US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73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/>
              <a:t>Duties of the President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290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To </a:t>
            </a:r>
            <a:r>
              <a:rPr lang="en-US" dirty="0"/>
              <a:t>make the laws for the republic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To </a:t>
            </a:r>
            <a:r>
              <a:rPr lang="en-US" dirty="0"/>
              <a:t>explain and interpret the laws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To </a:t>
            </a:r>
            <a:r>
              <a:rPr lang="en-US" dirty="0"/>
              <a:t>carry out, or implement the laws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75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u="sng" dirty="0" smtClean="0"/>
              <a:t>The Presidents of Texas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839200" cy="4343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800" dirty="0" smtClean="0"/>
              <a:t> Sam Houston 		1836 – 1838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 smtClean="0"/>
              <a:t> Mirabeau Lamar 	1838 – 1841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 smtClean="0"/>
              <a:t> Sam Houston 		1841 – 1844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 smtClean="0"/>
              <a:t> Anson Jones 		1844 - 1846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21835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Sam Houston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420" y="1559312"/>
            <a:ext cx="8948853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&amp; 3</a:t>
            </a:r>
            <a:r>
              <a:rPr lang="en-US" baseline="30000" dirty="0" smtClean="0"/>
              <a:t>rd</a:t>
            </a:r>
            <a:r>
              <a:rPr lang="en-US" dirty="0" smtClean="0"/>
              <a:t> President of Texas</a:t>
            </a:r>
          </a:p>
          <a:p>
            <a:r>
              <a:rPr lang="en-US" dirty="0" smtClean="0"/>
              <a:t>Would rather stay a soldier than become President</a:t>
            </a:r>
          </a:p>
          <a:p>
            <a:r>
              <a:rPr lang="en-US" dirty="0" smtClean="0"/>
              <a:t>Worked </a:t>
            </a:r>
            <a:r>
              <a:rPr lang="en-US" dirty="0"/>
              <a:t>to improve relations with treaties and </a:t>
            </a:r>
            <a:r>
              <a:rPr lang="en-US" dirty="0" smtClean="0"/>
              <a:t>negotiation</a:t>
            </a:r>
          </a:p>
          <a:p>
            <a:r>
              <a:rPr lang="en-US" dirty="0" smtClean="0"/>
              <a:t>Designated Houston as the capital of TX</a:t>
            </a:r>
          </a:p>
          <a:p>
            <a:r>
              <a:rPr lang="en-US" dirty="0" smtClean="0"/>
              <a:t>Sent most of the army home to save money</a:t>
            </a:r>
          </a:p>
          <a:p>
            <a:r>
              <a:rPr lang="en-US" dirty="0" smtClean="0"/>
              <a:t>Wanted Texas to be annexed to the U.S.</a:t>
            </a:r>
          </a:p>
          <a:p>
            <a:r>
              <a:rPr lang="en-US" dirty="0" smtClean="0"/>
              <a:t>Not reelected right away because the Constitution limited </a:t>
            </a:r>
            <a:r>
              <a:rPr lang="en-US" dirty="0"/>
              <a:t>a president’s powers by prohibiting two </a:t>
            </a:r>
            <a:r>
              <a:rPr lang="en-US" dirty="0" smtClean="0"/>
              <a:t>consecutive </a:t>
            </a:r>
            <a:r>
              <a:rPr lang="en-US" dirty="0"/>
              <a:t>terms of office.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148" y="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3707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Mirabeau Lamar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1" y="2332037"/>
            <a:ext cx="8229600" cy="4525963"/>
          </a:xfrm>
        </p:spPr>
        <p:txBody>
          <a:bodyPr>
            <a:noAutofit/>
          </a:bodyPr>
          <a:lstStyle/>
          <a:p>
            <a:r>
              <a:rPr lang="en-US" sz="3600" dirty="0" smtClean="0"/>
              <a:t>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President of Texas</a:t>
            </a:r>
          </a:p>
          <a:p>
            <a:r>
              <a:rPr lang="en-US" sz="3600" dirty="0" smtClean="0"/>
              <a:t>Aggressive towards Native Americans</a:t>
            </a:r>
          </a:p>
          <a:p>
            <a:r>
              <a:rPr lang="en-US" sz="3600" dirty="0" smtClean="0"/>
              <a:t>Relocated the capital of Texas to Austin</a:t>
            </a:r>
          </a:p>
          <a:p>
            <a:r>
              <a:rPr lang="en-US" sz="3600" dirty="0" smtClean="0"/>
              <a:t>Built up the Navy </a:t>
            </a:r>
          </a:p>
          <a:p>
            <a:r>
              <a:rPr lang="en-US" sz="3600" dirty="0" smtClean="0"/>
              <a:t>Did not want to be annexed into the U.S.</a:t>
            </a:r>
            <a:endParaRPr lang="en-US" sz="3600" dirty="0"/>
          </a:p>
        </p:txBody>
      </p:sp>
      <p:pic>
        <p:nvPicPr>
          <p:cNvPr id="2050" name="Picture 2" descr="http://www.latinamericanstudies.org/19-century/mirabeau-lam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0"/>
            <a:ext cx="2189356" cy="288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65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85800" y="399585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Anson Jones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71" y="2326461"/>
            <a:ext cx="86868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President of Texas</a:t>
            </a:r>
          </a:p>
          <a:p>
            <a:r>
              <a:rPr lang="en-US" sz="4000" dirty="0" smtClean="0"/>
              <a:t>Last President of the Republic of Texas</a:t>
            </a:r>
          </a:p>
          <a:p>
            <a:r>
              <a:rPr lang="en-US" sz="4000" dirty="0" smtClean="0"/>
              <a:t>Nickname: Architect of Annexation</a:t>
            </a:r>
          </a:p>
          <a:p>
            <a:r>
              <a:rPr lang="en-US" sz="4000" dirty="0" smtClean="0"/>
              <a:t>Said “the Republic of Texas is no more”</a:t>
            </a:r>
          </a:p>
        </p:txBody>
      </p:sp>
      <p:pic>
        <p:nvPicPr>
          <p:cNvPr id="3074" name="Picture 2" descr="http://s1.hubimg.com/u/3012140_f2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8600"/>
            <a:ext cx="2108865" cy="2627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292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162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Presidents of Texas</vt:lpstr>
      <vt:lpstr>Duties of the President</vt:lpstr>
      <vt:lpstr>The Presidents of Texas</vt:lpstr>
      <vt:lpstr>Sam Houston</vt:lpstr>
      <vt:lpstr>Mirabeau Lamar</vt:lpstr>
      <vt:lpstr>Anson Jones</vt:lpstr>
    </vt:vector>
  </TitlesOfParts>
  <Company>RISD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Presidents of Texas</dc:title>
  <dc:creator>Windows User</dc:creator>
  <cp:lastModifiedBy>Walton, Erica</cp:lastModifiedBy>
  <cp:revision>7</cp:revision>
  <dcterms:created xsi:type="dcterms:W3CDTF">2014-11-11T22:50:40Z</dcterms:created>
  <dcterms:modified xsi:type="dcterms:W3CDTF">2015-12-06T22:10:38Z</dcterms:modified>
</cp:coreProperties>
</file>